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96" y="-93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5DDBBA-3D16-4D28-AECE-99EF4CACEC1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2B356D-35A7-420F-87BD-90280E2C7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B356D-35A7-420F-87BD-90280E2C7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4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5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8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3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5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7646-4807-B344-91CE-E72D3D2BCB6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6274-88D9-FE4A-BB5D-FA8AC0123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6226" y="396807"/>
            <a:ext cx="440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Annual Avera McKennan Trauma Symposium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6226" y="1248270"/>
            <a:ext cx="452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26,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2677" y="1784802"/>
            <a:ext cx="432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Conference 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764" y="2798870"/>
            <a:ext cx="6744100" cy="713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7:00 a.m. </a:t>
            </a:r>
            <a:r>
              <a:rPr lang="en-US" sz="1400" b="1" baseline="30000">
                <a:latin typeface="Arial" panose="020B0604020202020204" pitchFamily="34" charset="0"/>
                <a:cs typeface="Arial" panose="020B0604020202020204" pitchFamily="34" charset="0"/>
              </a:rPr>
              <a:t>	Registration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, Visit Exhibits, Continental Breakfast</a:t>
            </a:r>
          </a:p>
          <a:p>
            <a:endParaRPr lang="en-US" sz="1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7:30 a.m.	Welcome</a:t>
            </a:r>
            <a:b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Michael Person, MD, FACS, Surgical Institute of South Dakota</a:t>
            </a:r>
            <a:r>
              <a:rPr lang="en-US" sz="1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1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7:40 a.m.	VTE in the Trauma Patient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Person, MD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b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7:55 a.m.	VTE Prevention: Medication Regimen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Zachary Muller &amp; </a:t>
            </a:r>
            <a:r>
              <a:rPr lang="en-US" sz="1400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Kelcy</a:t>
            </a: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Sorensen, </a:t>
            </a:r>
            <a:r>
              <a:rPr lang="en-US" sz="1400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PharmD</a:t>
            </a: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Avera McKennan Hospital</a:t>
            </a:r>
          </a:p>
          <a:p>
            <a:r>
              <a:rPr lang="en-US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8:15 a.m.	VTE: Orthopedic View</a:t>
            </a:r>
            <a:b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Tiffany Johnston, NP, Avera McKennan Hospital</a:t>
            </a:r>
          </a:p>
          <a:p>
            <a:endParaRPr lang="en-US" sz="1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8:35 a.m.	Case Panel 1</a:t>
            </a:r>
          </a:p>
          <a:p>
            <a:endParaRPr lang="en-US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9:20 a.m.	Break &amp; Visit Exhibits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9:50 a.m.	The Pressure is on to Get the Pressure Off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Dawn </a:t>
            </a:r>
            <a:r>
              <a:rPr lang="en-US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Bechtold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RN, Avera McKennan Hospital</a:t>
            </a:r>
          </a:p>
          <a:p>
            <a:r>
              <a:rPr lang="en-US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10:10 a.m.	VAP in the Trauma Patient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Brozik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MD, Surgical Institute of South Dakota</a:t>
            </a:r>
            <a:endParaRPr lang="en-US" sz="1400" baseline="3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10:25 a.m.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VAP: Prevention &amp; Actions		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Lanny Baker, RT, Avera McKennan Hospital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10:40 a.m.	VAP: Pharmacy Actions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 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Kari Taggart, </a:t>
            </a:r>
            <a:r>
              <a:rPr lang="en-US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PharmD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, Avera McKennan Hospital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10:55 a.m.	Case Panel 2</a:t>
            </a:r>
          </a:p>
          <a:p>
            <a:endParaRPr lang="en-US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11:40 a.m. 	Lunch &amp; Visit Exhibitors</a:t>
            </a:r>
          </a:p>
          <a:p>
            <a:endParaRPr lang="en-US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1:10 p.m. 	</a:t>
            </a:r>
            <a:r>
              <a:rPr lang="en-US" sz="1400" b="1" baseline="12000" dirty="0">
                <a:latin typeface="Arial" panose="020B0604020202020204" pitchFamily="34" charset="0"/>
                <a:cs typeface="Arial" panose="020B0604020202020204" pitchFamily="34" charset="0"/>
              </a:rPr>
              <a:t>When Disaster Strikes</a:t>
            </a:r>
          </a:p>
          <a:p>
            <a:r>
              <a:rPr lang="en-US" sz="1400" b="1" baseline="12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12000" dirty="0">
                <a:latin typeface="Arial" panose="020B0604020202020204" pitchFamily="34" charset="0"/>
                <a:cs typeface="Arial" panose="020B0604020202020204" pitchFamily="34" charset="0"/>
              </a:rPr>
              <a:t>Thomas Otten, Assistant Vice President Behavioral Health</a:t>
            </a:r>
          </a:p>
          <a:p>
            <a:endParaRPr lang="en-US" sz="1400" baseline="1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2:20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Break/Vendors</a:t>
            </a:r>
          </a:p>
          <a:p>
            <a:endParaRPr lang="en-US" sz="1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2:40 p.m.	Tornado/Avera Heart Hospital ED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Nancy Fisher, RN</a:t>
            </a:r>
          </a:p>
          <a:p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3:10 p.m.	Case Panel 3</a:t>
            </a:r>
            <a:b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3:55 p.m. 	Closing Remarks</a:t>
            </a:r>
            <a:b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Michael Person, MD</a:t>
            </a:r>
            <a:endParaRPr lang="en-US" sz="1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9496711"/>
            <a:ext cx="1241425" cy="2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mage_for_save_the_date_GettyImages-5237698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" y="449628"/>
            <a:ext cx="2891427" cy="19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345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Graphics11</dc:creator>
  <cp:lastModifiedBy>Vonda Reed</cp:lastModifiedBy>
  <cp:revision>98</cp:revision>
  <cp:lastPrinted>2022-10-25T20:37:15Z</cp:lastPrinted>
  <dcterms:created xsi:type="dcterms:W3CDTF">2014-04-11T13:51:21Z</dcterms:created>
  <dcterms:modified xsi:type="dcterms:W3CDTF">2022-10-25T20:37:39Z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970540124</vt:i4>
  </property>
  <property fmtid="{D5CDD505-2E9C-101B-9397-08002B2CF9AE}" pid="3" name="_NewReviewCycle">
    <vt:lpwstr/>
  </property>
  <property fmtid="{D5CDD505-2E9C-101B-9397-08002B2CF9AE}" pid="4" name="_EmailSubject">
    <vt:lpwstr>Avera Brain &amp; Spine Agenda to Post</vt:lpwstr>
  </property>
  <property fmtid="{D5CDD505-2E9C-101B-9397-08002B2CF9AE}" pid="5" name="_AuthorEmail">
    <vt:lpwstr>Annie.battleson@avera.org</vt:lpwstr>
  </property>
  <property fmtid="{D5CDD505-2E9C-101B-9397-08002B2CF9AE}" pid="6" name="_AuthorEmailDisplayName">
    <vt:lpwstr>Annie Battleson</vt:lpwstr>
  </property>
  <property fmtid="{D5CDD505-2E9C-101B-9397-08002B2CF9AE}" pid="7" name="_PreviousAdHocReviewCycleID">
    <vt:i4>-1758089771</vt:i4>
  </property>
</Properties>
</file>